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EB0309-CF6A-2F26-0DC6-A8ECB7DA5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CC7487B-4F81-4640-0F5C-23A633FD9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0633C51-30A7-382D-6B82-4674129A4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2455-A070-4EAF-BE3A-D4DB42BAF084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CF7BA36-23AF-3A9D-BD1D-D53CD39B8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EB29FC3-A5B4-8386-0C11-B167FA769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EEA-574F-41B8-8845-9846D21BD3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980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9085C1-FB0F-EDD8-C280-B39E4353A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81D02F9-A119-FDE0-A23B-4AD85546C3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F446E35-0DC1-2FAF-20D5-439B2D59A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2455-A070-4EAF-BE3A-D4DB42BAF084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BE5ED87-06FC-1DEA-AFCF-E658C2DA2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9D8A44F-9E3D-C083-0AD0-78EEF4F69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EEA-574F-41B8-8845-9846D21BD3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557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AD3708E-7E58-B606-31D7-A1091468C0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0A9A535C-89DC-30CE-D0E3-B50EFC3D59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20115E-54F7-DFE7-7BEC-3772D5E99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2455-A070-4EAF-BE3A-D4DB42BAF084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63E782E-49F9-DE85-94AF-E82722478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437B0A9-0543-256A-98FE-1C3F096E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EEA-574F-41B8-8845-9846D21BD3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534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B875928-E579-15FA-BBA3-5FA396243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2D2D261-7422-7129-6BD4-CF2BB1E6E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FCDA143-C01F-F8AA-0650-5A1D99151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2455-A070-4EAF-BE3A-D4DB42BAF084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C15DCC2-9C67-2A1B-34B9-EA7969797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49B907D-3F23-1795-1D65-F5BF3CA0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EEA-574F-41B8-8845-9846D21BD3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209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F730983-92C4-5900-89B9-0D189F639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B6E88EB-C0A0-B419-EF41-5275CF1DB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50C41C4-936B-EA10-8106-E6D769B33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2455-A070-4EAF-BE3A-D4DB42BAF084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6B4E8BA-4021-BA34-1700-CF10134BB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45223FA-45C5-750D-C6D5-DA0B377C7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EEA-574F-41B8-8845-9846D21BD3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0836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EC97C5-3003-73DB-53FF-7C6FA4DC8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3EAE15-2B03-4AAA-4A73-17967953FB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87A12AE-FEBC-09E4-79AC-6E853D2BB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9E2E8BF-A447-5104-5559-50C0A7785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2455-A070-4EAF-BE3A-D4DB42BAF084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9EDF930-953A-263B-D355-E21EA483F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7670693-6DC8-DFB3-0080-51E09C87C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EEA-574F-41B8-8845-9846D21BD3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09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15CE1B-8D85-7E74-5489-1FFD1504F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04A4431-81C4-C554-6A85-A3F3094D8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E51CA5B-682A-6E0D-8FF5-FAB0EE004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1CA06F6-F7AE-DD19-25B6-F0C0D96316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1BFA85DC-AB71-F5DB-F35D-2590320074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CD5F46B-F9DB-B262-D9D3-C1BC4D2AF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2455-A070-4EAF-BE3A-D4DB42BAF084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18A0D1B-D90A-A339-6CC2-5B744DDF7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6184AA5-4CEF-2DA2-1D1A-365063DE2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EEA-574F-41B8-8845-9846D21BD3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406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3A247F-79BE-5BF1-7903-AA458B90E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4B1EF97-C619-750D-2F94-FECC88E8F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2455-A070-4EAF-BE3A-D4DB42BAF084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7E01084-C4C2-24DB-36C5-1759FD248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C488BCC-6767-BD8D-D972-BE6CFAB63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EEA-574F-41B8-8845-9846D21BD3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166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86F1703A-4646-536F-1055-556CD8192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2455-A070-4EAF-BE3A-D4DB42BAF084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BC77256-FDB8-C7E5-FFDD-EA0037C88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EA18661-E62E-506B-925C-84690B240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EEA-574F-41B8-8845-9846D21BD3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7178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BF813F-0F87-3899-FD62-A386AE34C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905FE6-A27B-8E4C-C6BB-5CA741963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7292F2B-1E2D-9A82-4AE3-4FC69653C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91A7FDC-152A-53E8-4846-5AF96AE5C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2455-A070-4EAF-BE3A-D4DB42BAF084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2661836-5286-BA9D-468A-DDA9D9F27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717B956-266A-DDDF-AF62-9846DC7FD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EEA-574F-41B8-8845-9846D21BD3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8466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38DAD0E-1EF5-5CF6-3459-4DCC3F3F6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D1C5938-84F0-8201-2BA4-7940B2A656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4BCEAB7-537C-C0E6-9109-FF99ACB0A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ECF51F6-45AD-81A0-71F5-D51CE4F60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C2455-A070-4EAF-BE3A-D4DB42BAF084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BD09976-C003-08DF-8D4A-9A48A7EC9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EFB8CCB-016B-ECDC-42BD-06FF77404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35EEA-574F-41B8-8845-9846D21BD3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56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FCE85F1-D101-5CD1-12F9-443544FF1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9D6CA9D-ED8F-D73F-F1D4-32AC23AE7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2563B42-57C6-FE7B-5F57-FD8914499A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C2455-A070-4EAF-BE3A-D4DB42BAF084}" type="datetimeFigureOut">
              <a:rPr lang="tr-TR" smtClean="0"/>
              <a:t>6.11.2023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D7FB491-C636-E460-B8C9-060385C120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58D2940-1303-A547-4F73-CA43BC34E4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35EEA-574F-41B8-8845-9846D21BD3F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276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7000"/>
              </a:schemeClr>
            </a:gs>
            <a:gs pos="34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metin, grafik tasarım, poster, alkolsüz içki içeren bir resim&#10;&#10;Açıklama otomatik olarak oluşturuldu">
            <a:extLst>
              <a:ext uri="{FF2B5EF4-FFF2-40B4-BE49-F238E27FC236}">
                <a16:creationId xmlns:a16="http://schemas.microsoft.com/office/drawing/2014/main" id="{DBB85FD6-BF50-955D-D80A-8A9DF899EB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32"/>
            <a:ext cx="12192000" cy="686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835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metin, ekran görüntüsü, grafik tasarım, grafik içeren bir resim&#10;&#10;Açıklama otomatik olarak oluşturuldu">
            <a:extLst>
              <a:ext uri="{FF2B5EF4-FFF2-40B4-BE49-F238E27FC236}">
                <a16:creationId xmlns:a16="http://schemas.microsoft.com/office/drawing/2014/main" id="{7DD52049-6653-4220-2842-A0D6726E25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437"/>
          <a:stretch/>
        </p:blipFill>
        <p:spPr>
          <a:xfrm>
            <a:off x="0" y="-1"/>
            <a:ext cx="12192000" cy="154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929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Büşra Şahin (Topkon)</dc:creator>
  <cp:lastModifiedBy>Büşra Şahin (Topkon)</cp:lastModifiedBy>
  <cp:revision>1</cp:revision>
  <dcterms:created xsi:type="dcterms:W3CDTF">2023-11-06T06:23:08Z</dcterms:created>
  <dcterms:modified xsi:type="dcterms:W3CDTF">2023-11-06T06:27:03Z</dcterms:modified>
</cp:coreProperties>
</file>